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4"/>
  </p:notesMasterIdLst>
  <p:sldIdLst>
    <p:sldId id="473" r:id="rId2"/>
    <p:sldId id="471" r:id="rId3"/>
  </p:sldIdLst>
  <p:sldSz cx="9144000" cy="6858000" type="screen4x3"/>
  <p:notesSz cx="6858000" cy="9947275"/>
  <p:defaultTextStyle>
    <a:defPPr>
      <a:defRPr lang="ru-RU"/>
    </a:defPPr>
    <a:lvl1pPr marL="0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5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90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35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81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26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71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16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61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162" userDrawn="1">
          <p15:clr>
            <a:srgbClr val="A4A3A4"/>
          </p15:clr>
        </p15:guide>
        <p15:guide id="2" pos="1466" userDrawn="1">
          <p15:clr>
            <a:srgbClr val="A4A3A4"/>
          </p15:clr>
        </p15:guide>
        <p15:guide id="3" orient="horz" pos="3127" userDrawn="1">
          <p15:clr>
            <a:srgbClr val="A4A3A4"/>
          </p15:clr>
        </p15:guide>
        <p15:guide id="4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00C5"/>
    <a:srgbClr val="FF80C0"/>
    <a:srgbClr val="00B058"/>
    <a:srgbClr val="70A0FF"/>
    <a:srgbClr val="F0F000"/>
    <a:srgbClr val="895A44"/>
    <a:srgbClr val="CA7AF5"/>
    <a:srgbClr val="CB92D4"/>
    <a:srgbClr val="A40C8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ABFCF23-3B69-468F-B69F-88F6DE6A72F2}" styleName="Средний стиль 1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21" autoAdjust="0"/>
    <p:restoredTop sz="97765" autoAdjust="0"/>
  </p:normalViewPr>
  <p:slideViewPr>
    <p:cSldViewPr snapToGrid="0">
      <p:cViewPr varScale="1">
        <p:scale>
          <a:sx n="114" d="100"/>
          <a:sy n="114" d="100"/>
        </p:scale>
        <p:origin x="-160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4" d="100"/>
          <a:sy n="64" d="100"/>
        </p:scale>
        <p:origin x="-3444" y="-114"/>
      </p:cViewPr>
      <p:guideLst>
        <p:guide orient="horz" pos="2166"/>
        <p:guide orient="horz" pos="3133"/>
        <p:guide pos="1479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71799" cy="499091"/>
          </a:xfrm>
          <a:prstGeom prst="rect">
            <a:avLst/>
          </a:prstGeom>
        </p:spPr>
        <p:txBody>
          <a:bodyPr vert="horz" lIns="91842" tIns="45922" rIns="91842" bIns="45922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7" y="2"/>
            <a:ext cx="2971799" cy="499091"/>
          </a:xfrm>
          <a:prstGeom prst="rect">
            <a:avLst/>
          </a:prstGeom>
        </p:spPr>
        <p:txBody>
          <a:bodyPr vert="horz" lIns="91842" tIns="45922" rIns="91842" bIns="45922" rtlCol="0"/>
          <a:lstStyle>
            <a:lvl1pPr algn="r">
              <a:defRPr sz="1200"/>
            </a:lvl1pPr>
          </a:lstStyle>
          <a:p>
            <a:fld id="{0C297F3F-81B8-4EAA-B14F-8AF09BBE274F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43013"/>
            <a:ext cx="447675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42" tIns="45922" rIns="91842" bIns="45922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87129"/>
            <a:ext cx="5486400" cy="3916740"/>
          </a:xfrm>
          <a:prstGeom prst="rect">
            <a:avLst/>
          </a:prstGeom>
        </p:spPr>
        <p:txBody>
          <a:bodyPr vert="horz" lIns="91842" tIns="45922" rIns="91842" bIns="45922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4" y="9448185"/>
            <a:ext cx="2971799" cy="499090"/>
          </a:xfrm>
          <a:prstGeom prst="rect">
            <a:avLst/>
          </a:prstGeom>
        </p:spPr>
        <p:txBody>
          <a:bodyPr vert="horz" lIns="91842" tIns="45922" rIns="91842" bIns="45922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7" y="9448185"/>
            <a:ext cx="2971799" cy="499090"/>
          </a:xfrm>
          <a:prstGeom prst="rect">
            <a:avLst/>
          </a:prstGeom>
        </p:spPr>
        <p:txBody>
          <a:bodyPr vert="horz" lIns="91842" tIns="45922" rIns="91842" bIns="45922" rtlCol="0" anchor="b"/>
          <a:lstStyle>
            <a:lvl1pPr algn="r">
              <a:defRPr sz="1200"/>
            </a:lvl1pPr>
          </a:lstStyle>
          <a:p>
            <a:fld id="{2E2415EA-536B-4638-BAA4-99F1A1C4B9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6192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5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90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35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81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26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71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16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61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4F0720D-EC41-46EB-824B-095B676D9565}" type="slidenum">
              <a:rPr lang="ru-RU" smtClean="0"/>
              <a:pPr/>
              <a:t>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35830956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415EA-536B-4638-BAA4-99F1A1C4B96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45" indent="0" algn="ctr">
              <a:buNone/>
              <a:defRPr sz="2000"/>
            </a:lvl2pPr>
            <a:lvl3pPr marL="914290" indent="0" algn="ctr">
              <a:buNone/>
              <a:defRPr sz="1800"/>
            </a:lvl3pPr>
            <a:lvl4pPr marL="1371435" indent="0" algn="ctr">
              <a:buNone/>
              <a:defRPr sz="1600"/>
            </a:lvl4pPr>
            <a:lvl5pPr marL="1828581" indent="0" algn="ctr">
              <a:buNone/>
              <a:defRPr sz="1600"/>
            </a:lvl5pPr>
            <a:lvl6pPr marL="2285726" indent="0" algn="ctr">
              <a:buNone/>
              <a:defRPr sz="1600"/>
            </a:lvl6pPr>
            <a:lvl7pPr marL="2742871" indent="0" algn="ctr">
              <a:buNone/>
              <a:defRPr sz="1600"/>
            </a:lvl7pPr>
            <a:lvl8pPr marL="3200016" indent="0" algn="ctr">
              <a:buNone/>
              <a:defRPr sz="1600"/>
            </a:lvl8pPr>
            <a:lvl9pPr marL="3657161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BD67F-5058-4F24-9929-26DED3870EDB}" type="datetime1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03846-B237-45A2-AF92-8826BB695C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8713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105CF-FC49-4A87-9673-D3739D58F6D4}" type="datetime1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03846-B237-45A2-AF92-8826BB695C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5614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13623-3618-4947-A55F-6EEBA0125CB6}" type="datetime1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03846-B237-45A2-AF92-8826BB695C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5690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73A7E-A812-4634-B1ED-02B63EA11C29}" type="datetime1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03846-B237-45A2-AF92-8826BB695C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2829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14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29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58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8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1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1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78EE-98A5-4242-A24C-F4CBBBFEA044}" type="datetime1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03846-B237-45A2-AF92-8826BB695C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3511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EFD7D-1598-4FAA-8D1A-12A347ED5834}" type="datetime1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03846-B237-45A2-AF92-8826BB695C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39062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5" indent="0">
              <a:buNone/>
              <a:defRPr sz="2000" b="1"/>
            </a:lvl2pPr>
            <a:lvl3pPr marL="914290" indent="0">
              <a:buNone/>
              <a:defRPr sz="1800" b="1"/>
            </a:lvl3pPr>
            <a:lvl4pPr marL="1371435" indent="0">
              <a:buNone/>
              <a:defRPr sz="1600" b="1"/>
            </a:lvl4pPr>
            <a:lvl5pPr marL="1828581" indent="0">
              <a:buNone/>
              <a:defRPr sz="1600" b="1"/>
            </a:lvl5pPr>
            <a:lvl6pPr marL="2285726" indent="0">
              <a:buNone/>
              <a:defRPr sz="1600" b="1"/>
            </a:lvl6pPr>
            <a:lvl7pPr marL="2742871" indent="0">
              <a:buNone/>
              <a:defRPr sz="1600" b="1"/>
            </a:lvl7pPr>
            <a:lvl8pPr marL="3200016" indent="0">
              <a:buNone/>
              <a:defRPr sz="1600" b="1"/>
            </a:lvl8pPr>
            <a:lvl9pPr marL="3657161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5" indent="0">
              <a:buNone/>
              <a:defRPr sz="2000" b="1"/>
            </a:lvl2pPr>
            <a:lvl3pPr marL="914290" indent="0">
              <a:buNone/>
              <a:defRPr sz="1800" b="1"/>
            </a:lvl3pPr>
            <a:lvl4pPr marL="1371435" indent="0">
              <a:buNone/>
              <a:defRPr sz="1600" b="1"/>
            </a:lvl4pPr>
            <a:lvl5pPr marL="1828581" indent="0">
              <a:buNone/>
              <a:defRPr sz="1600" b="1"/>
            </a:lvl5pPr>
            <a:lvl6pPr marL="2285726" indent="0">
              <a:buNone/>
              <a:defRPr sz="1600" b="1"/>
            </a:lvl6pPr>
            <a:lvl7pPr marL="2742871" indent="0">
              <a:buNone/>
              <a:defRPr sz="1600" b="1"/>
            </a:lvl7pPr>
            <a:lvl8pPr marL="3200016" indent="0">
              <a:buNone/>
              <a:defRPr sz="1600" b="1"/>
            </a:lvl8pPr>
            <a:lvl9pPr marL="3657161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9E24B-081E-4067-8E03-B1FD508AE15F}" type="datetime1">
              <a:rPr lang="ru-RU" smtClean="0"/>
              <a:pPr/>
              <a:t>15.11.2022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03846-B237-45A2-AF92-8826BB695C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0845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0DB8E-1EBB-4EC4-9D8E-E0A695C67734}" type="datetime1">
              <a:rPr lang="ru-RU" smtClean="0"/>
              <a:pPr/>
              <a:t>15.11.2022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03846-B237-45A2-AF92-8826BB695C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5807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96EBC-8937-4F88-A650-E8E4C6EA062C}" type="datetime1">
              <a:rPr lang="ru-RU" smtClean="0"/>
              <a:pPr/>
              <a:t>15.11.2022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03846-B237-45A2-AF92-8826BB695C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2276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7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45" indent="0">
              <a:buNone/>
              <a:defRPr sz="1400"/>
            </a:lvl2pPr>
            <a:lvl3pPr marL="914290" indent="0">
              <a:buNone/>
              <a:defRPr sz="1200"/>
            </a:lvl3pPr>
            <a:lvl4pPr marL="1371435" indent="0">
              <a:buNone/>
              <a:defRPr sz="1000"/>
            </a:lvl4pPr>
            <a:lvl5pPr marL="1828581" indent="0">
              <a:buNone/>
              <a:defRPr sz="1000"/>
            </a:lvl5pPr>
            <a:lvl6pPr marL="2285726" indent="0">
              <a:buNone/>
              <a:defRPr sz="1000"/>
            </a:lvl6pPr>
            <a:lvl7pPr marL="2742871" indent="0">
              <a:buNone/>
              <a:defRPr sz="1000"/>
            </a:lvl7pPr>
            <a:lvl8pPr marL="3200016" indent="0">
              <a:buNone/>
              <a:defRPr sz="1000"/>
            </a:lvl8pPr>
            <a:lvl9pPr marL="3657161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EBA30-69CF-4735-B05E-DC17B17296F0}" type="datetime1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03846-B237-45A2-AF92-8826BB695C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5302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7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45" indent="0">
              <a:buNone/>
              <a:defRPr sz="2800"/>
            </a:lvl2pPr>
            <a:lvl3pPr marL="914290" indent="0">
              <a:buNone/>
              <a:defRPr sz="2400"/>
            </a:lvl3pPr>
            <a:lvl4pPr marL="1371435" indent="0">
              <a:buNone/>
              <a:defRPr sz="2000"/>
            </a:lvl4pPr>
            <a:lvl5pPr marL="1828581" indent="0">
              <a:buNone/>
              <a:defRPr sz="2000"/>
            </a:lvl5pPr>
            <a:lvl6pPr marL="2285726" indent="0">
              <a:buNone/>
              <a:defRPr sz="2000"/>
            </a:lvl6pPr>
            <a:lvl7pPr marL="2742871" indent="0">
              <a:buNone/>
              <a:defRPr sz="2000"/>
            </a:lvl7pPr>
            <a:lvl8pPr marL="3200016" indent="0">
              <a:buNone/>
              <a:defRPr sz="2000"/>
            </a:lvl8pPr>
            <a:lvl9pPr marL="3657161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45" indent="0">
              <a:buNone/>
              <a:defRPr sz="1400"/>
            </a:lvl2pPr>
            <a:lvl3pPr marL="914290" indent="0">
              <a:buNone/>
              <a:defRPr sz="1200"/>
            </a:lvl3pPr>
            <a:lvl4pPr marL="1371435" indent="0">
              <a:buNone/>
              <a:defRPr sz="1000"/>
            </a:lvl4pPr>
            <a:lvl5pPr marL="1828581" indent="0">
              <a:buNone/>
              <a:defRPr sz="1000"/>
            </a:lvl5pPr>
            <a:lvl6pPr marL="2285726" indent="0">
              <a:buNone/>
              <a:defRPr sz="1000"/>
            </a:lvl6pPr>
            <a:lvl7pPr marL="2742871" indent="0">
              <a:buNone/>
              <a:defRPr sz="1000"/>
            </a:lvl7pPr>
            <a:lvl8pPr marL="3200016" indent="0">
              <a:buNone/>
              <a:defRPr sz="1000"/>
            </a:lvl8pPr>
            <a:lvl9pPr marL="3657161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9B533-3CCE-4537-BD0A-C8253DF7DF7B}" type="datetime1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03846-B237-45A2-AF92-8826BB695C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8916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29" tIns="45715" rIns="91429" bIns="45715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29" tIns="45715" rIns="91429" bIns="45715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29" tIns="45715" rIns="91429" bIns="4571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47B698-9E28-4A81-86B2-B6AC34189BE8}" type="datetime1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29" tIns="45715" rIns="91429" bIns="4571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29" tIns="45715" rIns="91429" bIns="45715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03846-B237-45A2-AF92-8826BB695C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7147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ftr="0" dt="0"/>
  <p:txStyles>
    <p:titleStyle>
      <a:lvl1pPr algn="l" defTabSz="91429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73" indent="-228573" algn="l" defTabSz="91429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18" indent="-228573" algn="l" defTabSz="91429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63" indent="-228573" algn="l" defTabSz="91429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08" indent="-228573" algn="l" defTabSz="91429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53" indent="-228573" algn="l" defTabSz="91429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98" indent="-228573" algn="l" defTabSz="91429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43" indent="-228573" algn="l" defTabSz="91429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89" indent="-228573" algn="l" defTabSz="91429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34" indent="-228573" algn="l" defTabSz="91429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5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0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5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81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26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71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16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61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9B6F7"/>
            </a:gs>
            <a:gs pos="100000">
              <a:srgbClr val="EFE7FF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Рисунок 32" descr="Рисунок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26679" y="907609"/>
            <a:ext cx="6712325" cy="5950391"/>
          </a:xfrm>
          <a:prstGeom prst="rect">
            <a:avLst/>
          </a:prstGeom>
        </p:spPr>
      </p:pic>
      <p:sp>
        <p:nvSpPr>
          <p:cNvPr id="34" name="Прямоугольник 33"/>
          <p:cNvSpPr/>
          <p:nvPr/>
        </p:nvSpPr>
        <p:spPr>
          <a:xfrm>
            <a:off x="3058997" y="4733255"/>
            <a:ext cx="1168439" cy="422535"/>
          </a:xfrm>
          <a:prstGeom prst="rect">
            <a:avLst/>
          </a:prstGeom>
        </p:spPr>
        <p:txBody>
          <a:bodyPr wrap="square" lIns="137726" tIns="68862" rIns="137726" bIns="68862">
            <a:spAutoFit/>
          </a:bodyPr>
          <a:lstStyle/>
          <a:p>
            <a:pPr algn="ctr" fontAlgn="b">
              <a:lnSpc>
                <a:spcPct val="80000"/>
              </a:lnSpc>
              <a:defRPr/>
            </a:pPr>
            <a:r>
              <a:rPr lang="ru-RU" sz="1000" b="1" spc="-130" dirty="0">
                <a:solidFill>
                  <a:schemeClr val="bg1">
                    <a:lumMod val="65000"/>
                  </a:schemeClr>
                </a:solidFill>
                <a:latin typeface="Century Gothic" pitchFamily="34" charset="0"/>
              </a:rPr>
              <a:t>Калужская </a:t>
            </a:r>
          </a:p>
          <a:p>
            <a:pPr algn="ctr" fontAlgn="b">
              <a:lnSpc>
                <a:spcPct val="80000"/>
              </a:lnSpc>
              <a:defRPr/>
            </a:pPr>
            <a:r>
              <a:rPr lang="ru-RU" sz="1000" b="1" spc="-130" dirty="0">
                <a:solidFill>
                  <a:schemeClr val="bg1">
                    <a:lumMod val="65000"/>
                  </a:schemeClr>
                </a:solidFill>
                <a:latin typeface="Century Gothic" pitchFamily="34" charset="0"/>
              </a:rPr>
              <a:t>область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6791708" y="4944946"/>
            <a:ext cx="1088486" cy="422535"/>
          </a:xfrm>
          <a:prstGeom prst="rect">
            <a:avLst/>
          </a:prstGeom>
        </p:spPr>
        <p:txBody>
          <a:bodyPr wrap="square" lIns="137726" tIns="68862" rIns="137726" bIns="68862">
            <a:spAutoFit/>
          </a:bodyPr>
          <a:lstStyle/>
          <a:p>
            <a:pPr algn="ctr" fontAlgn="b">
              <a:lnSpc>
                <a:spcPct val="80000"/>
              </a:lnSpc>
              <a:defRPr/>
            </a:pPr>
            <a:r>
              <a:rPr lang="ru-RU" sz="1000" b="1" spc="-130" dirty="0">
                <a:solidFill>
                  <a:schemeClr val="bg1">
                    <a:lumMod val="65000"/>
                  </a:schemeClr>
                </a:solidFill>
                <a:latin typeface="Century Gothic" pitchFamily="34" charset="0"/>
              </a:rPr>
              <a:t>Рязанская </a:t>
            </a:r>
          </a:p>
          <a:p>
            <a:pPr algn="ctr" fontAlgn="b">
              <a:lnSpc>
                <a:spcPct val="80000"/>
              </a:lnSpc>
              <a:defRPr/>
            </a:pPr>
            <a:r>
              <a:rPr lang="ru-RU" sz="1000" b="1" spc="-130" dirty="0">
                <a:solidFill>
                  <a:schemeClr val="bg1">
                    <a:lumMod val="65000"/>
                  </a:schemeClr>
                </a:solidFill>
                <a:latin typeface="Century Gothic" pitchFamily="34" charset="0"/>
              </a:rPr>
              <a:t>область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5434459" y="1314124"/>
            <a:ext cx="1245822" cy="422535"/>
          </a:xfrm>
          <a:prstGeom prst="rect">
            <a:avLst/>
          </a:prstGeom>
        </p:spPr>
        <p:txBody>
          <a:bodyPr wrap="square" lIns="137726" tIns="68862" rIns="137726" bIns="68862">
            <a:spAutoFit/>
          </a:bodyPr>
          <a:lstStyle/>
          <a:p>
            <a:pPr algn="ctr" fontAlgn="b">
              <a:lnSpc>
                <a:spcPct val="80000"/>
              </a:lnSpc>
              <a:defRPr/>
            </a:pPr>
            <a:r>
              <a:rPr lang="ru-RU" sz="1000" b="1" spc="-130" dirty="0">
                <a:solidFill>
                  <a:schemeClr val="bg1">
                    <a:lumMod val="65000"/>
                  </a:schemeClr>
                </a:solidFill>
                <a:latin typeface="Century Gothic" pitchFamily="34" charset="0"/>
              </a:rPr>
              <a:t>Ярославская </a:t>
            </a:r>
          </a:p>
          <a:p>
            <a:pPr algn="ctr" fontAlgn="b">
              <a:lnSpc>
                <a:spcPct val="80000"/>
              </a:lnSpc>
              <a:defRPr/>
            </a:pPr>
            <a:r>
              <a:rPr lang="ru-RU" sz="1000" b="1" spc="-130" dirty="0">
                <a:solidFill>
                  <a:schemeClr val="bg1">
                    <a:lumMod val="65000"/>
                  </a:schemeClr>
                </a:solidFill>
                <a:latin typeface="Century Gothic" pitchFamily="34" charset="0"/>
              </a:rPr>
              <a:t>область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2347274" y="1526899"/>
            <a:ext cx="1245822" cy="422535"/>
          </a:xfrm>
          <a:prstGeom prst="rect">
            <a:avLst/>
          </a:prstGeom>
        </p:spPr>
        <p:txBody>
          <a:bodyPr wrap="square" lIns="137726" tIns="68862" rIns="137726" bIns="68862">
            <a:spAutoFit/>
          </a:bodyPr>
          <a:lstStyle/>
          <a:p>
            <a:pPr algn="ctr" fontAlgn="b">
              <a:lnSpc>
                <a:spcPct val="80000"/>
              </a:lnSpc>
              <a:defRPr/>
            </a:pPr>
            <a:r>
              <a:rPr lang="ru-RU" sz="1000" b="1" spc="-130" dirty="0">
                <a:solidFill>
                  <a:schemeClr val="bg1">
                    <a:lumMod val="65000"/>
                  </a:schemeClr>
                </a:solidFill>
                <a:latin typeface="Century Gothic" pitchFamily="34" charset="0"/>
              </a:rPr>
              <a:t>Тверская </a:t>
            </a:r>
          </a:p>
          <a:p>
            <a:pPr algn="ctr" fontAlgn="b">
              <a:lnSpc>
                <a:spcPct val="80000"/>
              </a:lnSpc>
              <a:defRPr/>
            </a:pPr>
            <a:r>
              <a:rPr lang="ru-RU" sz="1000" b="1" spc="-130" dirty="0">
                <a:solidFill>
                  <a:schemeClr val="bg1">
                    <a:lumMod val="65000"/>
                  </a:schemeClr>
                </a:solidFill>
                <a:latin typeface="Century Gothic" pitchFamily="34" charset="0"/>
              </a:rPr>
              <a:t>область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861647" y="3585226"/>
            <a:ext cx="1245822" cy="422535"/>
          </a:xfrm>
          <a:prstGeom prst="rect">
            <a:avLst/>
          </a:prstGeom>
        </p:spPr>
        <p:txBody>
          <a:bodyPr wrap="square" lIns="137726" tIns="68862" rIns="137726" bIns="68862">
            <a:spAutoFit/>
          </a:bodyPr>
          <a:lstStyle/>
          <a:p>
            <a:pPr algn="ctr" fontAlgn="b">
              <a:lnSpc>
                <a:spcPct val="80000"/>
              </a:lnSpc>
              <a:defRPr/>
            </a:pPr>
            <a:r>
              <a:rPr lang="ru-RU" sz="1000" b="1" spc="-130" dirty="0">
                <a:solidFill>
                  <a:schemeClr val="bg1">
                    <a:lumMod val="65000"/>
                  </a:schemeClr>
                </a:solidFill>
                <a:latin typeface="Century Gothic" pitchFamily="34" charset="0"/>
              </a:rPr>
              <a:t>Смоленская </a:t>
            </a:r>
          </a:p>
          <a:p>
            <a:pPr algn="ctr" fontAlgn="b">
              <a:lnSpc>
                <a:spcPct val="80000"/>
              </a:lnSpc>
              <a:defRPr/>
            </a:pPr>
            <a:r>
              <a:rPr lang="ru-RU" sz="1000" b="1" spc="-130" dirty="0">
                <a:solidFill>
                  <a:schemeClr val="bg1">
                    <a:lumMod val="65000"/>
                  </a:schemeClr>
                </a:solidFill>
                <a:latin typeface="Century Gothic" pitchFamily="34" charset="0"/>
              </a:rPr>
              <a:t>область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6449385" y="2907356"/>
            <a:ext cx="1245822" cy="422535"/>
          </a:xfrm>
          <a:prstGeom prst="rect">
            <a:avLst/>
          </a:prstGeom>
        </p:spPr>
        <p:txBody>
          <a:bodyPr wrap="square" lIns="137726" tIns="68862" rIns="137726" bIns="68862">
            <a:spAutoFit/>
          </a:bodyPr>
          <a:lstStyle/>
          <a:p>
            <a:pPr algn="ctr" fontAlgn="b">
              <a:lnSpc>
                <a:spcPct val="80000"/>
              </a:lnSpc>
              <a:defRPr/>
            </a:pPr>
            <a:r>
              <a:rPr lang="ru-RU" sz="1000" b="1" spc="-130" dirty="0">
                <a:solidFill>
                  <a:schemeClr val="bg1">
                    <a:lumMod val="65000"/>
                  </a:schemeClr>
                </a:solidFill>
                <a:latin typeface="Century Gothic" pitchFamily="34" charset="0"/>
              </a:rPr>
              <a:t>Владимирская </a:t>
            </a:r>
          </a:p>
          <a:p>
            <a:pPr algn="ctr" fontAlgn="b">
              <a:lnSpc>
                <a:spcPct val="80000"/>
              </a:lnSpc>
              <a:defRPr/>
            </a:pPr>
            <a:r>
              <a:rPr lang="ru-RU" sz="1000" b="1" spc="-130" dirty="0">
                <a:solidFill>
                  <a:schemeClr val="bg1">
                    <a:lumMod val="65000"/>
                  </a:schemeClr>
                </a:solidFill>
                <a:latin typeface="Century Gothic" pitchFamily="34" charset="0"/>
              </a:rPr>
              <a:t>область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3298427" y="5823552"/>
            <a:ext cx="3376529" cy="287524"/>
          </a:xfrm>
          <a:prstGeom prst="rect">
            <a:avLst/>
          </a:prstGeom>
        </p:spPr>
        <p:txBody>
          <a:bodyPr lIns="137726" tIns="68862" rIns="137726" bIns="68862">
            <a:spAutoFit/>
          </a:bodyPr>
          <a:lstStyle/>
          <a:p>
            <a:pPr algn="ctr" fontAlgn="b">
              <a:lnSpc>
                <a:spcPct val="80000"/>
              </a:lnSpc>
              <a:defRPr/>
            </a:pPr>
            <a:r>
              <a:rPr lang="ru-RU" sz="1000" b="1" spc="-130" dirty="0">
                <a:solidFill>
                  <a:schemeClr val="bg1">
                    <a:lumMod val="65000"/>
                  </a:schemeClr>
                </a:solidFill>
                <a:latin typeface="Century Gothic" pitchFamily="34" charset="0"/>
              </a:rPr>
              <a:t>Тульская область</a:t>
            </a:r>
          </a:p>
        </p:txBody>
      </p:sp>
      <p:sp>
        <p:nvSpPr>
          <p:cNvPr id="45" name="Line 13"/>
          <p:cNvSpPr>
            <a:spLocks noChangeShapeType="1"/>
          </p:cNvSpPr>
          <p:nvPr/>
        </p:nvSpPr>
        <p:spPr bwMode="auto">
          <a:xfrm>
            <a:off x="2857500" y="2641601"/>
            <a:ext cx="685798" cy="2627630"/>
          </a:xfrm>
          <a:prstGeom prst="line">
            <a:avLst/>
          </a:prstGeom>
          <a:noFill/>
          <a:ln w="25400">
            <a:solidFill>
              <a:srgbClr val="FF000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137726" tIns="68862" rIns="137726" bIns="68862"/>
          <a:lstStyle/>
          <a:p>
            <a:endParaRPr lang="ru-RU" dirty="0"/>
          </a:p>
        </p:txBody>
      </p:sp>
      <p:sp>
        <p:nvSpPr>
          <p:cNvPr id="39" name="Rectangle 5"/>
          <p:cNvSpPr>
            <a:spLocks noChangeAspect="1"/>
          </p:cNvSpPr>
          <p:nvPr/>
        </p:nvSpPr>
        <p:spPr>
          <a:xfrm>
            <a:off x="0" y="0"/>
            <a:ext cx="978260" cy="6857999"/>
          </a:xfrm>
          <a:prstGeom prst="rect">
            <a:avLst/>
          </a:prstGeom>
          <a:solidFill>
            <a:srgbClr val="FFDC97">
              <a:alpha val="45000"/>
            </a:srgbClr>
          </a:solidFill>
          <a:ln w="0">
            <a:solidFill>
              <a:srgbClr val="FFC000">
                <a:alpha val="50000"/>
              </a:srgbClr>
            </a:solidFill>
          </a:ln>
          <a:effectLst>
            <a:outerShdw blurRad="127000" dist="254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726" tIns="68862" rIns="137726" bIns="68862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8" name="Rectangle 5"/>
          <p:cNvSpPr>
            <a:spLocks noChangeAspect="1"/>
          </p:cNvSpPr>
          <p:nvPr/>
        </p:nvSpPr>
        <p:spPr>
          <a:xfrm>
            <a:off x="0" y="6199094"/>
            <a:ext cx="9144000" cy="65890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FC000"/>
              </a:gs>
            </a:gsLst>
            <a:lin ang="10800000" scaled="1"/>
            <a:tileRect/>
          </a:gradFill>
          <a:ln w="12700">
            <a:noFill/>
          </a:ln>
          <a:effectLst>
            <a:outerShdw blurRad="127000" dist="254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726" tIns="68862" rIns="137726" bIns="68862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5" name="Rectangle 5"/>
          <p:cNvSpPr/>
          <p:nvPr/>
        </p:nvSpPr>
        <p:spPr>
          <a:xfrm>
            <a:off x="0" y="77341"/>
            <a:ext cx="9144000" cy="756672"/>
          </a:xfrm>
          <a:prstGeom prst="rect">
            <a:avLst/>
          </a:prstGeom>
          <a:solidFill>
            <a:srgbClr val="FDAA03"/>
          </a:solidFill>
          <a:ln w="12700">
            <a:solidFill>
              <a:schemeClr val="tx1">
                <a:alpha val="50000"/>
              </a:schemeClr>
            </a:solidFill>
          </a:ln>
          <a:effectLst>
            <a:outerShdw blurRad="127000" dist="254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726" tIns="68862" rIns="137726" bIns="68862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708400" y="6539310"/>
            <a:ext cx="1727200" cy="246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algn="ctr">
              <a:defRPr/>
            </a:pPr>
            <a:r>
              <a:rPr lang="ru-RU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</a:t>
            </a:r>
            <a:r>
              <a:rPr lang="en-US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год</a:t>
            </a:r>
            <a:endParaRPr lang="ru-RU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95300" y="99972"/>
            <a:ext cx="8464911" cy="52321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29" tIns="45715" rIns="91429" bIns="45715">
            <a:spAutoFit/>
          </a:bodyPr>
          <a:lstStyle/>
          <a:p>
            <a:r>
              <a:rPr lang="ru-RU" sz="1400" b="1" cap="all" dirty="0" smtClean="0"/>
              <a:t>ВНЕСЕНИЕ ИЗМЕНЕНИЙ В ПОЛОЖЕНИЕ О ТЕРРИТОРИАЛЬНОМ ПЛАНИРОВАНИИ ГЕНЕРАЛЬНОГО ПЛАНА</a:t>
            </a:r>
            <a:endParaRPr lang="ru-RU" sz="1400" dirty="0" smtClean="0"/>
          </a:p>
          <a:p>
            <a:pPr algn="ctr"/>
            <a:r>
              <a:rPr lang="ru-RU" sz="1400" b="1" cap="all" dirty="0" smtClean="0"/>
              <a:t>ГОРОДСКОГО ОКРУГА Лотошино МОСКОВСКОЙ ОБЛАСТИ</a:t>
            </a:r>
            <a:endParaRPr lang="ru-RU" sz="1400" dirty="0"/>
          </a:p>
        </p:txBody>
      </p:sp>
      <p:pic>
        <p:nvPicPr>
          <p:cNvPr id="17" name="Рисунок 8" descr="МОСКОВСКАЯ ОБЛ (ПОЛНЫЙ) МОД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0047"/>
            <a:ext cx="588360" cy="792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343229"/>
            <a:ext cx="9144000" cy="246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algn="ctr">
              <a:defRPr/>
            </a:pPr>
            <a:r>
              <a:rPr lang="ru-RU" sz="1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Комитет по архитектуре </a:t>
            </a:r>
            <a:r>
              <a:rPr lang="ru-RU" sz="1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и </a:t>
            </a:r>
            <a:r>
              <a:rPr lang="ru-RU" sz="1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градостроительству </a:t>
            </a:r>
            <a:r>
              <a:rPr lang="ru-RU" sz="1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Московской </a:t>
            </a:r>
            <a:r>
              <a:rPr lang="ru-RU" sz="1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области </a:t>
            </a:r>
            <a:endParaRPr lang="ru-RU" sz="10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5" name="Рисунок 34">
            <a:extLst>
              <a:ext uri="{FF2B5EF4-FFF2-40B4-BE49-F238E27FC236}">
                <a16:creationId xmlns:a16="http://schemas.microsoft.com/office/drawing/2014/main" xmlns="" id="{4A5C9F59-6E6F-014A-87F1-C01BE1AE9414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6354077"/>
            <a:ext cx="1882425" cy="423243"/>
          </a:xfrm>
          <a:prstGeom prst="rect">
            <a:avLst/>
          </a:prstGeom>
        </p:spPr>
      </p:pic>
      <p:sp>
        <p:nvSpPr>
          <p:cNvPr id="47" name="Text Box 15"/>
          <p:cNvSpPr txBox="1">
            <a:spLocks noChangeArrowheads="1"/>
          </p:cNvSpPr>
          <p:nvPr/>
        </p:nvSpPr>
        <p:spPr bwMode="auto">
          <a:xfrm>
            <a:off x="430157" y="5323840"/>
            <a:ext cx="3897294" cy="354513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  <a:effectLst/>
        </p:spPr>
        <p:txBody>
          <a:bodyPr wrap="square" lIns="137726" tIns="68862" rIns="137726" bIns="6886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sz="1400" b="1" dirty="0" smtClean="0">
                <a:solidFill>
                  <a:srgbClr val="FF0000"/>
                </a:solidFill>
                <a:cs typeface="Aharoni" pitchFamily="2" charset="-79"/>
              </a:rPr>
              <a:t>городской округ Лотошино</a:t>
            </a:r>
            <a:endParaRPr lang="ru-RU" sz="1400" dirty="0" smtClean="0">
              <a:solidFill>
                <a:srgbClr val="FF0000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2787763" y="2519181"/>
            <a:ext cx="89782" cy="85345"/>
          </a:xfrm>
          <a:prstGeom prst="ellips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5"/>
          <p:cNvSpPr/>
          <p:nvPr/>
        </p:nvSpPr>
        <p:spPr>
          <a:xfrm>
            <a:off x="0" y="77341"/>
            <a:ext cx="9144000" cy="756672"/>
          </a:xfrm>
          <a:prstGeom prst="rect">
            <a:avLst/>
          </a:prstGeom>
          <a:solidFill>
            <a:srgbClr val="FDAA03"/>
          </a:solidFill>
          <a:ln w="12700">
            <a:solidFill>
              <a:schemeClr val="tx1">
                <a:alpha val="50000"/>
              </a:schemeClr>
            </a:solidFill>
          </a:ln>
          <a:effectLst>
            <a:outerShdw blurRad="127000" dist="254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726" tIns="68862" rIns="137726" bIns="68862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06600" y="274259"/>
            <a:ext cx="5398477" cy="338544"/>
          </a:xfrm>
          <a:prstGeom prst="rect">
            <a:avLst/>
          </a:prstGeom>
        </p:spPr>
        <p:txBody>
          <a:bodyPr wrap="square" lIns="91429" tIns="45715" rIns="91429" bIns="45715">
            <a:spAutoFit/>
          </a:bodyPr>
          <a:lstStyle/>
          <a:p>
            <a:r>
              <a:rPr lang="ru-RU" sz="1600" b="1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 ОСНОВНЫЕ РЕШЕНИЯ ПРОЕКТА</a:t>
            </a:r>
            <a:endParaRPr lang="ru-RU" sz="1600" b="1" dirty="0"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9636" y="975361"/>
            <a:ext cx="2977110" cy="7096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603250" y="939800"/>
            <a:ext cx="7762874" cy="5525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37742" tIns="68871" rIns="137742" bIns="68871">
            <a:spAutoFit/>
          </a:bodyPr>
          <a:lstStyle/>
          <a:p>
            <a:pPr algn="just"/>
            <a:r>
              <a:rPr lang="ru-RU" sz="1600" dirty="0" smtClean="0"/>
              <a:t>	Изменения вносятся в положение о территориальном планировании генерального плана городского округа Лотошино Московской области, утверждённого решением Совета депутатов городского округа Лотошино Московской области от 26.05.2021 № 245/24 (с учетом решения Совета депутатов городского округа Лотошино от 25.08.2022 №360/43).</a:t>
            </a:r>
          </a:p>
          <a:p>
            <a:pPr algn="just"/>
            <a:endParaRPr lang="ru-RU" sz="1600" dirty="0" smtClean="0"/>
          </a:p>
          <a:p>
            <a:pPr algn="just"/>
            <a:r>
              <a:rPr lang="ru-RU" sz="1600" dirty="0" smtClean="0"/>
              <a:t>	В рамках разработки внесения изменений раздел 1 положения о территориальном планировании, утвержденного в составе Генерального плана, дополнен абзацем следующего содержания: </a:t>
            </a:r>
          </a:p>
          <a:p>
            <a:pPr algn="just"/>
            <a:r>
              <a:rPr lang="ru-RU" sz="1600" smtClean="0"/>
              <a:t>	«</a:t>
            </a:r>
            <a:r>
              <a:rPr lang="ru-RU" sz="1600" dirty="0" smtClean="0"/>
              <a:t>В целях наиболее эффективного использования территорий, допускается в составе функциональных зон, не предусматривающих жилищного строительства, </a:t>
            </a:r>
            <a:r>
              <a:rPr lang="ru-RU" sz="1600" smtClean="0"/>
              <a:t>расположенных в </a:t>
            </a:r>
            <a:r>
              <a:rPr lang="ru-RU" sz="1600" dirty="0" smtClean="0"/>
              <a:t>границах населенных пунктов, размещение любых нежилых объектов при условии соблюдения нормативов градостроительного проектирования, требований технических регламентов, санитарных правил и норм, иных обязательных требований, предусмотренным действующим законодательством, без внесения изменений в генеральный план. Перечень видов объектов капитального строительства, допустимых к размещению в составе функциональных зон, </a:t>
            </a:r>
            <a:br>
              <a:rPr lang="ru-RU" sz="1600" dirty="0" smtClean="0"/>
            </a:br>
            <a:r>
              <a:rPr lang="ru-RU" sz="1600" dirty="0" smtClean="0"/>
              <a:t>не предусматривающих жилищного строительства, расположенных в границах населенных пунктов, определяется с учетом градостроительных регламентов, установленных в правилах землепользования и застройки».</a:t>
            </a:r>
          </a:p>
          <a:p>
            <a:pPr algn="just"/>
            <a:endParaRPr lang="ru-RU" sz="1600" dirty="0" smtClean="0"/>
          </a:p>
          <a:p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75012</TotalTime>
  <Words>47</Words>
  <Application>Microsoft Office PowerPoint</Application>
  <PresentationFormat>Экран (4:3)</PresentationFormat>
  <Paragraphs>25</Paragraphs>
  <Slides>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Текущее состояние по генеральному плану  городского округа Балашиха</dc:title>
  <dc:creator>Гордиенко В.В.</dc:creator>
  <cp:lastModifiedBy>СовДеп</cp:lastModifiedBy>
  <cp:revision>2256</cp:revision>
  <cp:lastPrinted>2016-09-15T14:52:02Z</cp:lastPrinted>
  <dcterms:created xsi:type="dcterms:W3CDTF">2015-11-18T12:19:54Z</dcterms:created>
  <dcterms:modified xsi:type="dcterms:W3CDTF">2022-11-15T07:04:50Z</dcterms:modified>
</cp:coreProperties>
</file>